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A4461-C3EB-4078-AEC8-EE6F1B556A7F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For full list of our training course please visit our website http://www.thescottpractice.co.uk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B6468-888D-466F-88FD-EEB1C57605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807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54AE2-D55E-47D8-AFE6-9E2052467FFF}" type="datetimeFigureOut">
              <a:rPr lang="en-GB" smtClean="0"/>
              <a:t>21/04/2017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For full list of our training course please visit our website http://www.thescottpractice.co.uk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09D26-2194-4EC7-A32E-3124492DEC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10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full list of our training course please visit our website http://www.thescottpractice.co.uk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5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5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9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1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4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35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9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1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2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75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5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D1482-488B-4C21-9A3E-CBB0B43EA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0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hescott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ott training 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336704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6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offer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Scott Training aims to offer outstanding health care training </a:t>
            </a:r>
            <a:r>
              <a:rPr lang="en-GB" dirty="0" smtClean="0"/>
              <a:t>and also </a:t>
            </a:r>
            <a:r>
              <a:rPr lang="en-GB" dirty="0"/>
              <a:t>Non Clinical Training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Scott Training is pleased to announce our training has been recognised by Health Education Yorkshire and the Humber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We aim to provide a comprehensive range of high quality, patient centred and evidence-based Primary Care Education. Our goal is to stimulate and educate healthcare staff in a supportive and friendly learning environment so that they can deliver competent and compassionate </a:t>
            </a:r>
            <a:r>
              <a:rPr lang="en-GB" dirty="0" smtClean="0"/>
              <a:t>healthcare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We have training rooms at The Scott Practice and Parklands 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 descr="scott training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193357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cott training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41168"/>
            <a:ext cx="193357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2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</a:t>
            </a:r>
            <a:r>
              <a:rPr lang="en-GB" dirty="0" smtClean="0"/>
              <a:t>Courses</a:t>
            </a:r>
            <a:endParaRPr lang="en-GB" dirty="0"/>
          </a:p>
        </p:txBody>
      </p:sp>
      <p:sp>
        <p:nvSpPr>
          <p:cNvPr id="4" name="Text Box 7"/>
          <p:cNvSpPr txBox="1"/>
          <p:nvPr/>
        </p:nvSpPr>
        <p:spPr>
          <a:xfrm>
            <a:off x="545185" y="1310015"/>
            <a:ext cx="2438400" cy="24669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effectLst/>
                <a:ea typeface="Calibri"/>
                <a:cs typeface="Times New Roman"/>
              </a:rPr>
              <a:t>Nurse Target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Familial Hypercholesterolemia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Eating Disorders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Mental Health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Vac and </a:t>
            </a:r>
            <a:r>
              <a:rPr lang="en-GB" sz="1100" dirty="0" err="1">
                <a:effectLst/>
                <a:ea typeface="Calibri"/>
                <a:cs typeface="Times New Roman"/>
              </a:rPr>
              <a:t>Imms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Travel Health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Infection Control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Diabetes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Dermatology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Contraception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Respiratory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Stroke Rehab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 smtClean="0">
                <a:effectLst/>
                <a:ea typeface="Calibri"/>
                <a:cs typeface="Times New Roman"/>
              </a:rPr>
              <a:t>Dementia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 smtClean="0">
                <a:ea typeface="Calibri"/>
                <a:cs typeface="Times New Roman"/>
              </a:rPr>
              <a:t>Many more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228600">
              <a:spcAft>
                <a:spcPts val="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  <a:endParaRPr lang="en-GB" sz="12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3179765" y="1310015"/>
            <a:ext cx="2438400" cy="16859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effectLst/>
                <a:ea typeface="Calibri"/>
                <a:cs typeface="Times New Roman"/>
              </a:rPr>
              <a:t>Nurse &amp; HCA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Blood Test results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Venepuncture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Wound Care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ECG Updates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Injection technique</a:t>
            </a:r>
            <a:endParaRPr lang="en-GB" sz="12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100" dirty="0">
                <a:effectLst/>
                <a:ea typeface="Calibri"/>
                <a:cs typeface="Times New Roman"/>
              </a:rPr>
              <a:t>Safeguarding Children and Adults</a:t>
            </a:r>
            <a:endParaRPr lang="en-GB" sz="1200" dirty="0">
              <a:effectLst/>
              <a:ea typeface="Calibri"/>
              <a:cs typeface="Times New Roman"/>
            </a:endParaRPr>
          </a:p>
        </p:txBody>
      </p:sp>
      <p:sp>
        <p:nvSpPr>
          <p:cNvPr id="7" name="Text Box 9"/>
          <p:cNvSpPr txBox="1"/>
          <p:nvPr/>
        </p:nvSpPr>
        <p:spPr>
          <a:xfrm>
            <a:off x="5868144" y="1310015"/>
            <a:ext cx="2438400" cy="16859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effectLst/>
                <a:ea typeface="Calibri"/>
                <a:cs typeface="Times New Roman"/>
              </a:rPr>
              <a:t>Non Clinical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Chaperone Training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Complaints management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Managing Conflict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Medical Terminology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Health and Safety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Confidentiality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2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8" name="Picture 7" descr="scott training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193357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cott training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69" y="4965979"/>
            <a:ext cx="193357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For a full list of our training course please visit our website http://www.thescottpractice.co.uk</a:t>
            </a:r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115616" y="4005064"/>
            <a:ext cx="622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dirty="0" smtClean="0"/>
              <a:t>ourse </a:t>
            </a:r>
            <a:r>
              <a:rPr lang="en-GB" dirty="0" smtClean="0"/>
              <a:t>prices will be found on website or agendas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3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ott training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193357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scott training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65979"/>
            <a:ext cx="193357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>
                <a:hlinkClick r:id="rId4"/>
              </a:rPr>
              <a:t>http://www.thescottpractice.co.uk</a:t>
            </a:r>
            <a:endParaRPr lang="en-GB" dirty="0" smtClean="0"/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Phone number – 01302 850 546 </a:t>
            </a:r>
            <a:r>
              <a:rPr lang="en-GB" dirty="0" err="1" smtClean="0">
                <a:solidFill>
                  <a:schemeClr val="tx1"/>
                </a:solidFill>
              </a:rPr>
              <a:t>ext</a:t>
            </a:r>
            <a:r>
              <a:rPr lang="en-GB" dirty="0" smtClean="0">
                <a:solidFill>
                  <a:schemeClr val="tx1"/>
                </a:solidFill>
              </a:rPr>
              <a:t> 118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E-mail – scott.training1@gmail.com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26/04/2017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For a full list of our training course please visit our website http://www.thescottpractice.co.uk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41619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Please contact with any information you need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256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What we offer</vt:lpstr>
      <vt:lpstr>Training Courses</vt:lpstr>
      <vt:lpstr>Contact details</vt:lpstr>
    </vt:vector>
  </TitlesOfParts>
  <Company>NHS Doncaster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gp</dc:creator>
  <cp:lastModifiedBy>gp</cp:lastModifiedBy>
  <cp:revision>7</cp:revision>
  <dcterms:created xsi:type="dcterms:W3CDTF">2017-04-18T11:49:31Z</dcterms:created>
  <dcterms:modified xsi:type="dcterms:W3CDTF">2017-04-21T10:29:52Z</dcterms:modified>
</cp:coreProperties>
</file>